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73" r:id="rId2"/>
    <p:sldId id="371" r:id="rId3"/>
    <p:sldId id="417" r:id="rId4"/>
    <p:sldId id="419" r:id="rId5"/>
    <p:sldId id="348" r:id="rId6"/>
    <p:sldId id="302" r:id="rId7"/>
    <p:sldId id="413" r:id="rId8"/>
    <p:sldId id="414" r:id="rId9"/>
    <p:sldId id="399" r:id="rId10"/>
    <p:sldId id="41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9" autoAdjust="0"/>
    <p:restoredTop sz="94660"/>
  </p:normalViewPr>
  <p:slideViewPr>
    <p:cSldViewPr snapToGrid="0">
      <p:cViewPr>
        <p:scale>
          <a:sx n="64" d="100"/>
          <a:sy n="64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2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97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4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0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E7B30-33A5-474E-970B-8D6B646F98EF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F063-239C-4299-893A-C4BC3C6C5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5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image" Target="../media/image9.jpeg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14.wdp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image" Target="../media/image63.jpe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179" t="9241" r="13699" b="7636"/>
          <a:stretch/>
        </p:blipFill>
        <p:spPr>
          <a:xfrm>
            <a:off x="449867" y="1799431"/>
            <a:ext cx="5784714" cy="44425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20" t="17869" r="45158" b="55441"/>
          <a:stretch/>
        </p:blipFill>
        <p:spPr>
          <a:xfrm>
            <a:off x="4511108" y="1284827"/>
            <a:ext cx="2411107" cy="12393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9106" y="4027590"/>
            <a:ext cx="4129270" cy="23318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34040" y="6202546"/>
            <a:ext cx="70705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n w="3175">
                  <a:solidFill>
                    <a:srgbClr val="FF0000"/>
                  </a:solidFill>
                </a:ln>
              </a:rPr>
              <a:t>https://vk.com/club_redkih_knig_rosatoma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40" y="45489"/>
            <a:ext cx="8554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n w="3175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Название практики:</a:t>
            </a:r>
          </a:p>
          <a:p>
            <a:r>
              <a:rPr lang="ru-RU" sz="5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«Клуб редких книг </a:t>
            </a:r>
            <a:r>
              <a:rPr lang="ru-RU" sz="5000" b="1" dirty="0" err="1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Росатома</a:t>
            </a:r>
            <a:r>
              <a:rPr lang="ru-RU" sz="5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»</a:t>
            </a:r>
            <a:endParaRPr lang="ru-RU" sz="5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4565" y="1265711"/>
            <a:ext cx="499601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n w="3175"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Территория реализации практики:</a:t>
            </a:r>
          </a:p>
          <a:p>
            <a:pPr indent="450215">
              <a:spcAft>
                <a:spcPts val="0"/>
              </a:spcAft>
            </a:pPr>
            <a:endParaRPr lang="ru-RU" sz="2000" b="1" dirty="0" smtClean="0">
              <a:ln w="3175">
                <a:solidFill>
                  <a:schemeClr val="tx1"/>
                </a:solidFill>
              </a:ln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Балаково Саратовской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Глазов Удмуртской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Республики,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Десногорск Смоленской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, </a:t>
            </a:r>
            <a:endParaRPr lang="ru-RU" sz="2000" b="1" dirty="0" smtClean="0">
              <a:ln w="3175">
                <a:solidFill>
                  <a:schemeClr val="tx1"/>
                </a:solidFill>
              </a:ln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Заречный Пензенской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Заречный Свердловской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Зеленогорск Красноярского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края,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Лесной Свердловской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Новоуральск Свердловской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 Обнинск Калужской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Саров Нижегородской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Северск Томской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 Сосновый Бор Ленинградской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 Электросталь Московской </a:t>
            </a: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области,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ln w="3175">
                  <a:solidFill>
                    <a:schemeClr val="tx1"/>
                  </a:solidFill>
                </a:ln>
              </a:rPr>
              <a:t>г</a:t>
            </a:r>
            <a:r>
              <a:rPr lang="ru-RU" sz="2000" b="1" dirty="0">
                <a:ln w="3175">
                  <a:solidFill>
                    <a:schemeClr val="tx1"/>
                  </a:solidFill>
                </a:ln>
              </a:rPr>
              <a:t>. Саранск Республики Мордовия.</a:t>
            </a:r>
          </a:p>
        </p:txBody>
      </p:sp>
    </p:spTree>
    <p:extLst>
      <p:ext uri="{BB962C8B-B14F-4D97-AF65-F5344CB8AC3E}">
        <p14:creationId xmlns:p14="http://schemas.microsoft.com/office/powerpoint/2010/main" val="29101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r="8454" b="13036"/>
          <a:stretch/>
        </p:blipFill>
        <p:spPr>
          <a:xfrm>
            <a:off x="8080943" y="3668451"/>
            <a:ext cx="3933039" cy="2555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r="7724" b="11566"/>
          <a:stretch/>
        </p:blipFill>
        <p:spPr>
          <a:xfrm>
            <a:off x="115260" y="3654409"/>
            <a:ext cx="3924300" cy="257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8569" b="17273"/>
          <a:stretch/>
        </p:blipFill>
        <p:spPr>
          <a:xfrm>
            <a:off x="4180122" y="3680853"/>
            <a:ext cx="3762700" cy="2380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98077" y="4510540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80681" y="4510540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06559" y="4439887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06741" y="5770612"/>
            <a:ext cx="11622958" cy="91040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3000" b="1" dirty="0" smtClean="0">
                <a:ln w="19050"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glow rad="228600">
                    <a:schemeClr val="tx1"/>
                  </a:glow>
                </a:effectLst>
                <a:latin typeface="Comic Sans MS" panose="030F0702030302020204" pitchFamily="66" charset="0"/>
              </a:rPr>
              <a:t>ПРИСОЕДИНЯЙТЕСЬ К НАШЕМУ ДВИЖЕНИЮ!</a:t>
            </a:r>
            <a:endParaRPr lang="ru-RU" sz="3000" b="1" dirty="0">
              <a:ln w="19050">
                <a:solidFill>
                  <a:schemeClr val="tx1"/>
                </a:solidFill>
              </a:ln>
              <a:solidFill>
                <a:srgbClr val="0000FF"/>
              </a:solidFill>
              <a:effectLst>
                <a:glow rad="228600">
                  <a:schemeClr val="tx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641" t="30318" r="8019" b="13761"/>
          <a:stretch/>
        </p:blipFill>
        <p:spPr>
          <a:xfrm>
            <a:off x="115260" y="160139"/>
            <a:ext cx="7461243" cy="33496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8059268" y="2628316"/>
            <a:ext cx="3198684" cy="39860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10000" b="1" dirty="0" smtClean="0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2029</a:t>
            </a:r>
            <a:endParaRPr lang="ru-RU" sz="10000" b="1" dirty="0" smtClean="0">
              <a:ln w="57150"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6494" y="2984905"/>
            <a:ext cx="3196658" cy="499213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49938" y="2449920"/>
            <a:ext cx="2909771" cy="770771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39685" y="3060931"/>
            <a:ext cx="2909771" cy="957844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08297" y="3045981"/>
            <a:ext cx="2909771" cy="1264048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2653" y="2498710"/>
            <a:ext cx="2909771" cy="163121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10000" b="1" dirty="0" smtClean="0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2024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6491" y="2808671"/>
            <a:ext cx="2909771" cy="1631216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1485" y="3118632"/>
            <a:ext cx="2909771" cy="1631216"/>
          </a:xfrm>
          <a:prstGeom prst="rect">
            <a:avLst/>
          </a:prstGeom>
          <a:noFill/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>
              <a:defRPr sz="10000" b="1">
                <a:ln w="57150">
                  <a:solidFill>
                    <a:schemeClr val="tx1"/>
                  </a:solidFill>
                </a:ln>
                <a:solidFill>
                  <a:srgbClr val="0000FF"/>
                </a:solidFill>
              </a:defRPr>
            </a:lvl1pPr>
          </a:lstStyle>
          <a:p>
            <a:r>
              <a:rPr lang="ru-RU" dirty="0"/>
              <a:t>2022</a:t>
            </a:r>
          </a:p>
        </p:txBody>
      </p:sp>
      <p:pic>
        <p:nvPicPr>
          <p:cNvPr id="30" name="Picture 2" descr="https://sun9-54.userapi.com/impg/euVCFMh_GYQzY30mtaoXCPOugHygxxqabm9Bkw/YwSA--ut1Fg.jpg?size=1280x720&amp;quality=96&amp;sign=9a8b8affea559a2e61d2905464afe0e4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r="8132" b="12546"/>
          <a:stretch/>
        </p:blipFill>
        <p:spPr bwMode="auto">
          <a:xfrm>
            <a:off x="7814898" y="192109"/>
            <a:ext cx="4114801" cy="255180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055146" y="1078025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1905315" y="2164374"/>
            <a:ext cx="8436076" cy="21278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sz="20000" dirty="0">
                <a:ln w="7620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glow rad="406400">
                    <a:schemeClr val="tx1"/>
                  </a:glow>
                </a:effectLst>
              </a:rPr>
              <a:t>2 0 2 1</a:t>
            </a:r>
          </a:p>
        </p:txBody>
      </p:sp>
    </p:spTree>
    <p:extLst>
      <p:ext uri="{BB962C8B-B14F-4D97-AF65-F5344CB8AC3E}">
        <p14:creationId xmlns:p14="http://schemas.microsoft.com/office/powerpoint/2010/main" val="32951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44326" y="133269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59" y="4822121"/>
            <a:ext cx="3310855" cy="18623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14284" t="25521" r="40988" b="26793"/>
          <a:stretch/>
        </p:blipFill>
        <p:spPr>
          <a:xfrm>
            <a:off x="7760643" y="2506769"/>
            <a:ext cx="3935294" cy="23692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0479253" y="3527346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17017" y="5896729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5560" t="18381" r="34895" b="21337"/>
          <a:stretch/>
        </p:blipFill>
        <p:spPr>
          <a:xfrm>
            <a:off x="3773983" y="386373"/>
            <a:ext cx="3842097" cy="21965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6501080" y="324612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2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3" y="4575114"/>
            <a:ext cx="3736589" cy="21018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4190" y="5863363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5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01" y="4389120"/>
            <a:ext cx="4067242" cy="22878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9252644" y="4851586"/>
            <a:ext cx="11923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778" t="7986" r="6732" b="5439"/>
          <a:stretch/>
        </p:blipFill>
        <p:spPr>
          <a:xfrm>
            <a:off x="7786911" y="206226"/>
            <a:ext cx="4197047" cy="24001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10857559" y="206226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30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762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sz="5000" b="1" dirty="0" smtClean="0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</a:rPr>
              <a:t>3</a:t>
            </a:r>
            <a:endParaRPr lang="ru-RU" sz="5000" b="1" dirty="0">
              <a:ln w="28575">
                <a:solidFill>
                  <a:srgbClr val="FF0000"/>
                </a:solidFill>
              </a:ln>
              <a:solidFill>
                <a:srgbClr val="0070C0"/>
              </a:solidFill>
              <a:effectLst>
                <a:glow rad="228600">
                  <a:schemeClr val="tx1"/>
                </a:glow>
              </a:effectLst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137" t="19792" r="40247" b="21338"/>
          <a:stretch/>
        </p:blipFill>
        <p:spPr>
          <a:xfrm>
            <a:off x="305414" y="141358"/>
            <a:ext cx="3711604" cy="25381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127" t="55963" r="37279" b="20578"/>
          <a:stretch/>
        </p:blipFill>
        <p:spPr>
          <a:xfrm>
            <a:off x="458981" y="2506769"/>
            <a:ext cx="7457735" cy="2775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0" name="Прямоугольник 39"/>
          <p:cNvSpPr/>
          <p:nvPr/>
        </p:nvSpPr>
        <p:spPr>
          <a:xfrm>
            <a:off x="3127584" y="4802115"/>
            <a:ext cx="4789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n w="3175"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https://vk.com/club_redkih_knig_rosatoma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543" y="133269"/>
            <a:ext cx="1133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000" b="1">
                <a:ln w="28575"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2286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191" t="26109" r="53682" b="48085"/>
          <a:stretch/>
        </p:blipFill>
        <p:spPr>
          <a:xfrm>
            <a:off x="4619589" y="224298"/>
            <a:ext cx="2477729" cy="18877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938" t="27050" r="34935" b="47749"/>
          <a:stretch/>
        </p:blipFill>
        <p:spPr>
          <a:xfrm>
            <a:off x="4678858" y="1981902"/>
            <a:ext cx="2477729" cy="18435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685" t="56014" r="16416" b="18987"/>
          <a:stretch/>
        </p:blipFill>
        <p:spPr>
          <a:xfrm>
            <a:off x="9568496" y="4896465"/>
            <a:ext cx="2448232" cy="1828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5825" t="21002" r="35161" b="55208"/>
          <a:stretch/>
        </p:blipFill>
        <p:spPr>
          <a:xfrm>
            <a:off x="262841" y="224298"/>
            <a:ext cx="2462980" cy="17403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5825" t="63139" r="35048" b="12264"/>
          <a:stretch/>
        </p:blipFill>
        <p:spPr>
          <a:xfrm>
            <a:off x="384070" y="4284407"/>
            <a:ext cx="2477729" cy="17993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64800" t="63139" r="16073" b="11928"/>
          <a:stretch/>
        </p:blipFill>
        <p:spPr>
          <a:xfrm>
            <a:off x="1874166" y="2512757"/>
            <a:ext cx="2945949" cy="21685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7268" t="47009" r="53946" b="28393"/>
          <a:stretch/>
        </p:blipFill>
        <p:spPr>
          <a:xfrm>
            <a:off x="5423340" y="4904453"/>
            <a:ext cx="2433483" cy="17993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l="27191" t="30948" r="53909" b="44657"/>
          <a:stretch/>
        </p:blipFill>
        <p:spPr>
          <a:xfrm>
            <a:off x="1766586" y="4945636"/>
            <a:ext cx="2448233" cy="17845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64612" t="59509" r="16488" b="15289"/>
          <a:stretch/>
        </p:blipFill>
        <p:spPr>
          <a:xfrm>
            <a:off x="7215856" y="134491"/>
            <a:ext cx="2448232" cy="18435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27306" t="24093" r="54023" b="51512"/>
          <a:stretch/>
        </p:blipFill>
        <p:spPr>
          <a:xfrm>
            <a:off x="2118731" y="459833"/>
            <a:ext cx="2418736" cy="17845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64725" t="24227" r="16376" b="51176"/>
          <a:stretch/>
        </p:blipFill>
        <p:spPr>
          <a:xfrm>
            <a:off x="3942664" y="3919653"/>
            <a:ext cx="2448232" cy="17993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64687" t="53595" r="16527" b="22010"/>
          <a:stretch/>
        </p:blipFill>
        <p:spPr>
          <a:xfrm>
            <a:off x="234589" y="2310317"/>
            <a:ext cx="2433484" cy="17845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45977" t="37197" r="35750" b="38710"/>
          <a:stretch/>
        </p:blipFill>
        <p:spPr>
          <a:xfrm>
            <a:off x="9547222" y="2698954"/>
            <a:ext cx="2367117" cy="17624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588" t="18490" r="43677" b="14323"/>
          <a:stretch/>
        </p:blipFill>
        <p:spPr>
          <a:xfrm>
            <a:off x="7044822" y="2050985"/>
            <a:ext cx="2517719" cy="20886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06" t="21876" r="31323" b="14062"/>
          <a:stretch/>
        </p:blipFill>
        <p:spPr>
          <a:xfrm>
            <a:off x="9064196" y="476250"/>
            <a:ext cx="2989678" cy="18340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/>
          <a:srcRect l="11697" t="25803" r="36114" b="13336"/>
          <a:stretch/>
        </p:blipFill>
        <p:spPr>
          <a:xfrm>
            <a:off x="7254538" y="4339314"/>
            <a:ext cx="2495727" cy="164352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731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65" t="19270" r="46912" b="14323"/>
          <a:stretch/>
        </p:blipFill>
        <p:spPr>
          <a:xfrm>
            <a:off x="6039690" y="2179584"/>
            <a:ext cx="2712491" cy="24615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1196" t="22046" r="36615" b="13610"/>
          <a:stretch/>
        </p:blipFill>
        <p:spPr>
          <a:xfrm>
            <a:off x="2867601" y="1457196"/>
            <a:ext cx="3731240" cy="25978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2102" t="21602" r="33626" b="14668"/>
          <a:stretch/>
        </p:blipFill>
        <p:spPr>
          <a:xfrm>
            <a:off x="8462413" y="2287057"/>
            <a:ext cx="3343680" cy="2217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9865" t="18255" r="44542" b="8590"/>
          <a:stretch/>
        </p:blipFill>
        <p:spPr>
          <a:xfrm>
            <a:off x="2467971" y="3937405"/>
            <a:ext cx="2884876" cy="26139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1176" t="22422" r="34668" b="6677"/>
          <a:stretch/>
        </p:blipFill>
        <p:spPr>
          <a:xfrm>
            <a:off x="4901684" y="4426719"/>
            <a:ext cx="3217308" cy="23786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11912" t="16406" r="37059" b="10156"/>
          <a:stretch/>
        </p:blipFill>
        <p:spPr>
          <a:xfrm>
            <a:off x="9155227" y="4465612"/>
            <a:ext cx="2879011" cy="23397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10588" t="19270" r="35147" b="13802"/>
          <a:stretch/>
        </p:blipFill>
        <p:spPr>
          <a:xfrm>
            <a:off x="6456880" y="3979993"/>
            <a:ext cx="2757342" cy="19204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/>
          <a:srcRect l="11176" t="17707" r="35736" b="11198"/>
          <a:stretch/>
        </p:blipFill>
        <p:spPr>
          <a:xfrm>
            <a:off x="9323806" y="360003"/>
            <a:ext cx="2710432" cy="20497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/>
          <a:srcRect l="8971" t="19010" r="31765" b="12500"/>
          <a:stretch/>
        </p:blipFill>
        <p:spPr>
          <a:xfrm>
            <a:off x="392578" y="153895"/>
            <a:ext cx="2722836" cy="17769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1"/>
          <a:srcRect l="11446" t="19211" r="32546" b="14395"/>
          <a:stretch/>
        </p:blipFill>
        <p:spPr>
          <a:xfrm>
            <a:off x="6413805" y="241243"/>
            <a:ext cx="2691187" cy="18015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2"/>
          <a:srcRect l="46091" t="17440" r="35123" b="57359"/>
          <a:stretch/>
        </p:blipFill>
        <p:spPr>
          <a:xfrm>
            <a:off x="3606205" y="348072"/>
            <a:ext cx="2433485" cy="18435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3"/>
          <a:srcRect l="64649" t="33770" r="16224" b="42036"/>
          <a:stretch/>
        </p:blipFill>
        <p:spPr>
          <a:xfrm>
            <a:off x="220428" y="2096214"/>
            <a:ext cx="2477729" cy="17698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4"/>
          <a:srcRect l="11100" t="22491" r="31851" b="9682"/>
          <a:stretch/>
        </p:blipFill>
        <p:spPr>
          <a:xfrm>
            <a:off x="1423771" y="3579322"/>
            <a:ext cx="2581449" cy="17331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5"/>
          <a:srcRect l="7353" t="23437" r="35736" b="13020"/>
          <a:stretch/>
        </p:blipFill>
        <p:spPr>
          <a:xfrm>
            <a:off x="144594" y="4954422"/>
            <a:ext cx="2834029" cy="178682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088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937" t="9213" r="20387" b="12563"/>
          <a:stretch/>
        </p:blipFill>
        <p:spPr>
          <a:xfrm>
            <a:off x="-2092899" y="-1756228"/>
            <a:ext cx="11038747" cy="77802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824" t="16562" r="37059" b="8218"/>
          <a:stretch/>
        </p:blipFill>
        <p:spPr>
          <a:xfrm>
            <a:off x="4484914" y="119149"/>
            <a:ext cx="4917416" cy="65034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353" t="34375" r="38470" b="16875"/>
          <a:stretch/>
        </p:blipFill>
        <p:spPr>
          <a:xfrm>
            <a:off x="8348641" y="185841"/>
            <a:ext cx="3720278" cy="37685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5012" t="31560" r="12989" b="28453"/>
          <a:stretch/>
        </p:blipFill>
        <p:spPr>
          <a:xfrm>
            <a:off x="5796437" y="4066042"/>
            <a:ext cx="4412343" cy="1607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24494" t="23419" r="31635" b="29077"/>
          <a:stretch/>
        </p:blipFill>
        <p:spPr>
          <a:xfrm>
            <a:off x="9402330" y="5807303"/>
            <a:ext cx="2666589" cy="163056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5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98" t="4638" r="23449" b="15987"/>
          <a:stretch/>
        </p:blipFill>
        <p:spPr>
          <a:xfrm>
            <a:off x="3240980" y="251460"/>
            <a:ext cx="8703241" cy="58793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241" t="9046" r="23894" b="5053"/>
          <a:stretch/>
        </p:blipFill>
        <p:spPr>
          <a:xfrm>
            <a:off x="246744" y="2189058"/>
            <a:ext cx="4802413" cy="44066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765" t="32500" r="50823" b="50625"/>
          <a:stretch/>
        </p:blipFill>
        <p:spPr>
          <a:xfrm>
            <a:off x="246744" y="693165"/>
            <a:ext cx="4802413" cy="10541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432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88" y="2109558"/>
            <a:ext cx="2585065" cy="45992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21" y="175939"/>
            <a:ext cx="3671877" cy="65328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50" y="-783771"/>
            <a:ext cx="2813448" cy="50055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95" y="1094472"/>
            <a:ext cx="4426345" cy="78752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3131044"/>
            <a:ext cx="3898993" cy="69369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1" y="136619"/>
            <a:ext cx="2607165" cy="463858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99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27" y="239184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11" y="493774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85" y="-1515057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23" y="721808"/>
            <a:ext cx="3540221" cy="62986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632" y="-2318847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" y="906746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6" y="-1275942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" y="-2707192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15" y="-4706925"/>
            <a:ext cx="4124109" cy="73374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8" y="-3902703"/>
            <a:ext cx="3854614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89" y="-1680031"/>
            <a:ext cx="3588286" cy="63841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91" y="-4651279"/>
            <a:ext cx="3832305" cy="681830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60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32" t="19187" r="34440" b="21539"/>
          <a:stretch/>
        </p:blipFill>
        <p:spPr>
          <a:xfrm>
            <a:off x="0" y="0"/>
            <a:ext cx="12472416" cy="6931740"/>
          </a:xfrm>
          <a:prstGeom prst="rect">
            <a:avLst/>
          </a:prstGeom>
        </p:spPr>
      </p:pic>
      <p:pic>
        <p:nvPicPr>
          <p:cNvPr id="1026" name="Picture 2" descr="https://i.ytimg.com/vi/-ylAC35ckSw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08" y="1981963"/>
            <a:ext cx="3986784" cy="224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79407" y="3670530"/>
            <a:ext cx="37703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30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76200">
                    <a:schemeClr val="tx1"/>
                  </a:glo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Г. ДЕСНОГОРСК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90" y="-237628"/>
            <a:ext cx="3212593" cy="2224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58298" y="1370922"/>
            <a:ext cx="377037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76200">
                    <a:schemeClr val="tx1"/>
                  </a:glow>
                </a:effectLst>
                <a:latin typeface="Monotype Corsiva" panose="03010101010201010101" pitchFamily="66" charset="0"/>
              </a:rPr>
              <a:t>Г. </a:t>
            </a:r>
            <a:r>
              <a:rPr lang="ru-RU" sz="2300" dirty="0" smtClean="0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glow rad="76200">
                    <a:schemeClr val="tx1"/>
                  </a:glow>
                </a:effectLst>
                <a:latin typeface="Monotype Corsiva" panose="03010101010201010101" pitchFamily="66" charset="0"/>
              </a:rPr>
              <a:t>ЗЕЛЕНОГОРСК</a:t>
            </a:r>
            <a:endParaRPr lang="ru-RU" sz="2300" dirty="0">
              <a:ln w="3175">
                <a:noFill/>
              </a:ln>
              <a:solidFill>
                <a:schemeClr val="accent5">
                  <a:lumMod val="50000"/>
                </a:schemeClr>
              </a:solidFill>
              <a:effectLst>
                <a:glow rad="76200">
                  <a:schemeClr val="tx1"/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117" t="17500" r="10765" b="7188"/>
          <a:stretch/>
        </p:blipFill>
        <p:spPr>
          <a:xfrm>
            <a:off x="1829759" y="910410"/>
            <a:ext cx="8662982" cy="47775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6740" y="5770612"/>
            <a:ext cx="11713809" cy="91040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3000" b="1" i="1" dirty="0" smtClean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228600">
                    <a:schemeClr val="tx1"/>
                  </a:glow>
                </a:effectLst>
                <a:latin typeface="Gabriola" panose="04040605051002020D02" pitchFamily="82" charset="0"/>
              </a:rPr>
              <a:t>ДОБРО ПОЖАЛОВАТЬ В НАШУ </a:t>
            </a:r>
            <a:r>
              <a:rPr lang="ru-RU" sz="3000" b="1" i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228600">
                    <a:schemeClr val="tx1"/>
                  </a:glow>
                </a:effectLst>
                <a:latin typeface="Gabriola" panose="04040605051002020D02" pitchFamily="82" charset="0"/>
              </a:rPr>
              <a:t>КОМАНДУ!</a:t>
            </a:r>
            <a:endParaRPr lang="ru-RU" sz="3000" b="1" i="1" dirty="0">
              <a:ln w="19050"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228600">
                  <a:schemeClr val="tx1"/>
                </a:glow>
              </a:effectLst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794" t="15690" r="11447" b="75461"/>
          <a:stretch/>
        </p:blipFill>
        <p:spPr>
          <a:xfrm rot="217185">
            <a:off x="5337285" y="3717775"/>
            <a:ext cx="2168451" cy="123711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92" t="72372" r="40775" b="25095"/>
          <a:stretch/>
        </p:blipFill>
        <p:spPr>
          <a:xfrm rot="215195">
            <a:off x="5332625" y="4787376"/>
            <a:ext cx="1164802" cy="12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393" t="77923" r="11749" b="12768"/>
          <a:stretch/>
        </p:blipFill>
        <p:spPr>
          <a:xfrm>
            <a:off x="6161250" y="4583073"/>
            <a:ext cx="4935945" cy="960744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6609691" y="4898762"/>
            <a:ext cx="4021734" cy="41204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4000" b="1" i="1" spc="600" dirty="0" smtClean="0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Лидер практики</a:t>
            </a:r>
            <a:endParaRPr lang="ru-RU" sz="4000" b="1" i="1" spc="600" dirty="0">
              <a:ln w="3175"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1881</TotalTime>
  <Words>159</Words>
  <Application>Microsoft Office PowerPoint</Application>
  <PresentationFormat>Широкоэкранный</PresentationFormat>
  <Paragraphs>46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Comic Sans MS</vt:lpstr>
      <vt:lpstr>Gabriola</vt:lpstr>
      <vt:lpstr>Monotype Corsiva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144</cp:revision>
  <dcterms:created xsi:type="dcterms:W3CDTF">2021-01-14T07:32:03Z</dcterms:created>
  <dcterms:modified xsi:type="dcterms:W3CDTF">2021-06-16T12:34:01Z</dcterms:modified>
</cp:coreProperties>
</file>